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32" r:id="rId2"/>
    <p:sldId id="330" r:id="rId3"/>
    <p:sldId id="310" r:id="rId4"/>
    <p:sldId id="311" r:id="rId5"/>
    <p:sldId id="312" r:id="rId6"/>
    <p:sldId id="328" r:id="rId7"/>
    <p:sldId id="313" r:id="rId8"/>
    <p:sldId id="31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CE5ECC-449E-4F7A-B7FF-D9F95136FA27}" v="26" dt="2024-07-11T19:55:36.1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60" d="100"/>
          <a:sy n="60" d="100"/>
        </p:scale>
        <p:origin x="840" y="124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o, Katy (CDC/GHC/DGHT)" userId="7c53ef93-1f20-43c2-8b8d-95f640fb9f61" providerId="ADAL" clId="{76CE5ECC-449E-4F7A-B7FF-D9F95136FA27}"/>
    <pc:docChg chg="undo redo custSel addSld delSld modSld sldOrd">
      <pc:chgData name="Yao, Katy (CDC/GHC/DGHT)" userId="7c53ef93-1f20-43c2-8b8d-95f640fb9f61" providerId="ADAL" clId="{76CE5ECC-449E-4F7A-B7FF-D9F95136FA27}" dt="2024-07-11T19:55:36.101" v="836"/>
      <pc:docMkLst>
        <pc:docMk/>
      </pc:docMkLst>
      <pc:sldChg chg="modSp mod">
        <pc:chgData name="Yao, Katy (CDC/GHC/DGHT)" userId="7c53ef93-1f20-43c2-8b8d-95f640fb9f61" providerId="ADAL" clId="{76CE5ECC-449E-4F7A-B7FF-D9F95136FA27}" dt="2024-07-11T19:48:57.045" v="729" actId="207"/>
        <pc:sldMkLst>
          <pc:docMk/>
          <pc:sldMk cId="3035025151" sldId="310"/>
        </pc:sldMkLst>
        <pc:spChg chg="mod">
          <ac:chgData name="Yao, Katy (CDC/GHC/DGHT)" userId="7c53ef93-1f20-43c2-8b8d-95f640fb9f61" providerId="ADAL" clId="{76CE5ECC-449E-4F7A-B7FF-D9F95136FA27}" dt="2024-07-11T19:16:40.777" v="29" actId="122"/>
          <ac:spMkLst>
            <pc:docMk/>
            <pc:sldMk cId="3035025151" sldId="310"/>
            <ac:spMk id="4" creationId="{00000000-0000-0000-0000-000000000000}"/>
          </ac:spMkLst>
        </pc:spChg>
        <pc:graphicFrameChg chg="mod modGraphic">
          <ac:chgData name="Yao, Katy (CDC/GHC/DGHT)" userId="7c53ef93-1f20-43c2-8b8d-95f640fb9f61" providerId="ADAL" clId="{76CE5ECC-449E-4F7A-B7FF-D9F95136FA27}" dt="2024-07-11T19:48:57.045" v="729" actId="207"/>
          <ac:graphicFrameMkLst>
            <pc:docMk/>
            <pc:sldMk cId="3035025151" sldId="310"/>
            <ac:graphicFrameMk id="6" creationId="{00000000-0000-0000-0000-000000000000}"/>
          </ac:graphicFrameMkLst>
        </pc:graphicFrameChg>
      </pc:sldChg>
      <pc:sldChg chg="modSp mod">
        <pc:chgData name="Yao, Katy (CDC/GHC/DGHT)" userId="7c53ef93-1f20-43c2-8b8d-95f640fb9f61" providerId="ADAL" clId="{76CE5ECC-449E-4F7A-B7FF-D9F95136FA27}" dt="2024-07-11T19:49:04.313" v="730" actId="207"/>
        <pc:sldMkLst>
          <pc:docMk/>
          <pc:sldMk cId="516441351" sldId="311"/>
        </pc:sldMkLst>
        <pc:spChg chg="mod">
          <ac:chgData name="Yao, Katy (CDC/GHC/DGHT)" userId="7c53ef93-1f20-43c2-8b8d-95f640fb9f61" providerId="ADAL" clId="{76CE5ECC-449E-4F7A-B7FF-D9F95136FA27}" dt="2024-07-11T19:28:50.202" v="312" actId="403"/>
          <ac:spMkLst>
            <pc:docMk/>
            <pc:sldMk cId="516441351" sldId="311"/>
            <ac:spMk id="4" creationId="{00000000-0000-0000-0000-000000000000}"/>
          </ac:spMkLst>
        </pc:spChg>
        <pc:graphicFrameChg chg="mod modGraphic">
          <ac:chgData name="Yao, Katy (CDC/GHC/DGHT)" userId="7c53ef93-1f20-43c2-8b8d-95f640fb9f61" providerId="ADAL" clId="{76CE5ECC-449E-4F7A-B7FF-D9F95136FA27}" dt="2024-07-11T19:49:04.313" v="730" actId="207"/>
          <ac:graphicFrameMkLst>
            <pc:docMk/>
            <pc:sldMk cId="516441351" sldId="311"/>
            <ac:graphicFrameMk id="6" creationId="{00000000-0000-0000-0000-000000000000}"/>
          </ac:graphicFrameMkLst>
        </pc:graphicFrameChg>
      </pc:sldChg>
      <pc:sldChg chg="modSp mod">
        <pc:chgData name="Yao, Katy (CDC/GHC/DGHT)" userId="7c53ef93-1f20-43c2-8b8d-95f640fb9f61" providerId="ADAL" clId="{76CE5ECC-449E-4F7A-B7FF-D9F95136FA27}" dt="2024-07-11T19:49:10.193" v="731" actId="207"/>
        <pc:sldMkLst>
          <pc:docMk/>
          <pc:sldMk cId="1595770698" sldId="312"/>
        </pc:sldMkLst>
        <pc:spChg chg="mod">
          <ac:chgData name="Yao, Katy (CDC/GHC/DGHT)" userId="7c53ef93-1f20-43c2-8b8d-95f640fb9f61" providerId="ADAL" clId="{76CE5ECC-449E-4F7A-B7FF-D9F95136FA27}" dt="2024-07-11T19:28:56.115" v="313" actId="403"/>
          <ac:spMkLst>
            <pc:docMk/>
            <pc:sldMk cId="1595770698" sldId="312"/>
            <ac:spMk id="4" creationId="{00000000-0000-0000-0000-000000000000}"/>
          </ac:spMkLst>
        </pc:spChg>
        <pc:graphicFrameChg chg="mod modGraphic">
          <ac:chgData name="Yao, Katy (CDC/GHC/DGHT)" userId="7c53ef93-1f20-43c2-8b8d-95f640fb9f61" providerId="ADAL" clId="{76CE5ECC-449E-4F7A-B7FF-D9F95136FA27}" dt="2024-07-11T19:49:10.193" v="731" actId="207"/>
          <ac:graphicFrameMkLst>
            <pc:docMk/>
            <pc:sldMk cId="1595770698" sldId="312"/>
            <ac:graphicFrameMk id="6" creationId="{00000000-0000-0000-0000-000000000000}"/>
          </ac:graphicFrameMkLst>
        </pc:graphicFrameChg>
      </pc:sldChg>
      <pc:sldChg chg="modSp mod">
        <pc:chgData name="Yao, Katy (CDC/GHC/DGHT)" userId="7c53ef93-1f20-43c2-8b8d-95f640fb9f61" providerId="ADAL" clId="{76CE5ECC-449E-4F7A-B7FF-D9F95136FA27}" dt="2024-07-11T19:49:22.166" v="733" actId="207"/>
        <pc:sldMkLst>
          <pc:docMk/>
          <pc:sldMk cId="4291548200" sldId="313"/>
        </pc:sldMkLst>
        <pc:spChg chg="mod">
          <ac:chgData name="Yao, Katy (CDC/GHC/DGHT)" userId="7c53ef93-1f20-43c2-8b8d-95f640fb9f61" providerId="ADAL" clId="{76CE5ECC-449E-4F7A-B7FF-D9F95136FA27}" dt="2024-07-11T19:36:17.930" v="474" actId="1036"/>
          <ac:spMkLst>
            <pc:docMk/>
            <pc:sldMk cId="4291548200" sldId="313"/>
            <ac:spMk id="4" creationId="{00000000-0000-0000-0000-000000000000}"/>
          </ac:spMkLst>
        </pc:spChg>
        <pc:graphicFrameChg chg="mod modGraphic">
          <ac:chgData name="Yao, Katy (CDC/GHC/DGHT)" userId="7c53ef93-1f20-43c2-8b8d-95f640fb9f61" providerId="ADAL" clId="{76CE5ECC-449E-4F7A-B7FF-D9F95136FA27}" dt="2024-07-11T19:49:22.166" v="733" actId="207"/>
          <ac:graphicFrameMkLst>
            <pc:docMk/>
            <pc:sldMk cId="4291548200" sldId="313"/>
            <ac:graphicFrameMk id="6" creationId="{00000000-0000-0000-0000-000000000000}"/>
          </ac:graphicFrameMkLst>
        </pc:graphicFrameChg>
      </pc:sldChg>
      <pc:sldChg chg="modSp mod">
        <pc:chgData name="Yao, Katy (CDC/GHC/DGHT)" userId="7c53ef93-1f20-43c2-8b8d-95f640fb9f61" providerId="ADAL" clId="{76CE5ECC-449E-4F7A-B7FF-D9F95136FA27}" dt="2024-07-11T19:49:27.695" v="734" actId="207"/>
        <pc:sldMkLst>
          <pc:docMk/>
          <pc:sldMk cId="1149399588" sldId="314"/>
        </pc:sldMkLst>
        <pc:spChg chg="mod">
          <ac:chgData name="Yao, Katy (CDC/GHC/DGHT)" userId="7c53ef93-1f20-43c2-8b8d-95f640fb9f61" providerId="ADAL" clId="{76CE5ECC-449E-4F7A-B7FF-D9F95136FA27}" dt="2024-07-11T19:36:53.655" v="494" actId="14100"/>
          <ac:spMkLst>
            <pc:docMk/>
            <pc:sldMk cId="1149399588" sldId="314"/>
            <ac:spMk id="4" creationId="{00000000-0000-0000-0000-000000000000}"/>
          </ac:spMkLst>
        </pc:spChg>
        <pc:graphicFrameChg chg="mod modGraphic">
          <ac:chgData name="Yao, Katy (CDC/GHC/DGHT)" userId="7c53ef93-1f20-43c2-8b8d-95f640fb9f61" providerId="ADAL" clId="{76CE5ECC-449E-4F7A-B7FF-D9F95136FA27}" dt="2024-07-11T19:49:27.695" v="734" actId="207"/>
          <ac:graphicFrameMkLst>
            <pc:docMk/>
            <pc:sldMk cId="1149399588" sldId="314"/>
            <ac:graphicFrameMk id="6" creationId="{00000000-0000-0000-0000-000000000000}"/>
          </ac:graphicFrameMkLst>
        </pc:graphicFrameChg>
      </pc:sldChg>
      <pc:sldChg chg="modSp mod">
        <pc:chgData name="Yao, Katy (CDC/GHC/DGHT)" userId="7c53ef93-1f20-43c2-8b8d-95f640fb9f61" providerId="ADAL" clId="{76CE5ECC-449E-4F7A-B7FF-D9F95136FA27}" dt="2024-07-11T19:49:16.219" v="732" actId="207"/>
        <pc:sldMkLst>
          <pc:docMk/>
          <pc:sldMk cId="2829425723" sldId="328"/>
        </pc:sldMkLst>
        <pc:spChg chg="mod">
          <ac:chgData name="Yao, Katy (CDC/GHC/DGHT)" userId="7c53ef93-1f20-43c2-8b8d-95f640fb9f61" providerId="ADAL" clId="{76CE5ECC-449E-4F7A-B7FF-D9F95136FA27}" dt="2024-07-11T19:29:00.113" v="314" actId="403"/>
          <ac:spMkLst>
            <pc:docMk/>
            <pc:sldMk cId="2829425723" sldId="328"/>
            <ac:spMk id="4" creationId="{00000000-0000-0000-0000-000000000000}"/>
          </ac:spMkLst>
        </pc:spChg>
        <pc:graphicFrameChg chg="mod modGraphic">
          <ac:chgData name="Yao, Katy (CDC/GHC/DGHT)" userId="7c53ef93-1f20-43c2-8b8d-95f640fb9f61" providerId="ADAL" clId="{76CE5ECC-449E-4F7A-B7FF-D9F95136FA27}" dt="2024-07-11T19:49:16.219" v="732" actId="207"/>
          <ac:graphicFrameMkLst>
            <pc:docMk/>
            <pc:sldMk cId="2829425723" sldId="328"/>
            <ac:graphicFrameMk id="6" creationId="{00000000-0000-0000-0000-000000000000}"/>
          </ac:graphicFrameMkLst>
        </pc:graphicFrameChg>
      </pc:sldChg>
      <pc:sldChg chg="addSp delSp modSp new del mod ord setBg addAnim delAnim">
        <pc:chgData name="Yao, Katy (CDC/GHC/DGHT)" userId="7c53ef93-1f20-43c2-8b8d-95f640fb9f61" providerId="ADAL" clId="{76CE5ECC-449E-4F7A-B7FF-D9F95136FA27}" dt="2024-07-11T19:53:36.461" v="801" actId="47"/>
        <pc:sldMkLst>
          <pc:docMk/>
          <pc:sldMk cId="717207443" sldId="329"/>
        </pc:sldMkLst>
        <pc:spChg chg="mod">
          <ac:chgData name="Yao, Katy (CDC/GHC/DGHT)" userId="7c53ef93-1f20-43c2-8b8d-95f640fb9f61" providerId="ADAL" clId="{76CE5ECC-449E-4F7A-B7FF-D9F95136FA27}" dt="2024-07-11T19:51:00.638" v="743" actId="26606"/>
          <ac:spMkLst>
            <pc:docMk/>
            <pc:sldMk cId="717207443" sldId="329"/>
            <ac:spMk id="2" creationId="{87E6A730-5F34-4FD5-E566-71A1B5FF0946}"/>
          </ac:spMkLst>
        </pc:spChg>
        <pc:spChg chg="mod">
          <ac:chgData name="Yao, Katy (CDC/GHC/DGHT)" userId="7c53ef93-1f20-43c2-8b8d-95f640fb9f61" providerId="ADAL" clId="{76CE5ECC-449E-4F7A-B7FF-D9F95136FA27}" dt="2024-07-11T19:51:00.638" v="743" actId="26606"/>
          <ac:spMkLst>
            <pc:docMk/>
            <pc:sldMk cId="717207443" sldId="329"/>
            <ac:spMk id="3" creationId="{F1BB85CE-3FD6-5174-D485-0EE5340A44FE}"/>
          </ac:spMkLst>
        </pc:spChg>
        <pc:spChg chg="add del">
          <ac:chgData name="Yao, Katy (CDC/GHC/DGHT)" userId="7c53ef93-1f20-43c2-8b8d-95f640fb9f61" providerId="ADAL" clId="{76CE5ECC-449E-4F7A-B7FF-D9F95136FA27}" dt="2024-07-11T19:51:00.638" v="743" actId="26606"/>
          <ac:spMkLst>
            <pc:docMk/>
            <pc:sldMk cId="717207443" sldId="329"/>
            <ac:spMk id="5" creationId="{C7D023E4-8DE1-436E-9847-ED6A4B4B04FD}"/>
          </ac:spMkLst>
        </pc:spChg>
        <pc:spChg chg="add del">
          <ac:chgData name="Yao, Katy (CDC/GHC/DGHT)" userId="7c53ef93-1f20-43c2-8b8d-95f640fb9f61" providerId="ADAL" clId="{76CE5ECC-449E-4F7A-B7FF-D9F95136FA27}" dt="2024-07-11T19:51:00.638" v="743" actId="26606"/>
          <ac:spMkLst>
            <pc:docMk/>
            <pc:sldMk cId="717207443" sldId="329"/>
            <ac:spMk id="6" creationId="{6BE11944-ED05-4FE9-9927-06C110BB3A36}"/>
          </ac:spMkLst>
        </pc:spChg>
        <pc:spChg chg="add del">
          <ac:chgData name="Yao, Katy (CDC/GHC/DGHT)" userId="7c53ef93-1f20-43c2-8b8d-95f640fb9f61" providerId="ADAL" clId="{76CE5ECC-449E-4F7A-B7FF-D9F95136FA27}" dt="2024-07-11T19:46:34.547" v="713" actId="26606"/>
          <ac:spMkLst>
            <pc:docMk/>
            <pc:sldMk cId="717207443" sldId="329"/>
            <ac:spMk id="8" creationId="{D278ADA9-6383-4BDD-80D2-8899A402687B}"/>
          </ac:spMkLst>
        </pc:spChg>
        <pc:spChg chg="add del">
          <ac:chgData name="Yao, Katy (CDC/GHC/DGHT)" userId="7c53ef93-1f20-43c2-8b8d-95f640fb9f61" providerId="ADAL" clId="{76CE5ECC-449E-4F7A-B7FF-D9F95136FA27}" dt="2024-07-11T19:46:34.547" v="713" actId="26606"/>
          <ac:spMkLst>
            <pc:docMk/>
            <pc:sldMk cId="717207443" sldId="329"/>
            <ac:spMk id="10" creationId="{484B7147-B0F6-40ED-B5A2-FF72BC8198B6}"/>
          </ac:spMkLst>
        </pc:spChg>
        <pc:spChg chg="add del">
          <ac:chgData name="Yao, Katy (CDC/GHC/DGHT)" userId="7c53ef93-1f20-43c2-8b8d-95f640fb9f61" providerId="ADAL" clId="{76CE5ECC-449E-4F7A-B7FF-D9F95136FA27}" dt="2024-07-11T19:46:34.547" v="713" actId="26606"/>
          <ac:spMkLst>
            <pc:docMk/>
            <pc:sldMk cId="717207443" sldId="329"/>
            <ac:spMk id="12" creationId="{B36D2DE0-0628-4A9A-A59D-7BA8B5EB3022}"/>
          </ac:spMkLst>
        </pc:spChg>
        <pc:spChg chg="add del">
          <ac:chgData name="Yao, Katy (CDC/GHC/DGHT)" userId="7c53ef93-1f20-43c2-8b8d-95f640fb9f61" providerId="ADAL" clId="{76CE5ECC-449E-4F7A-B7FF-D9F95136FA27}" dt="2024-07-11T19:46:34.547" v="713" actId="26606"/>
          <ac:spMkLst>
            <pc:docMk/>
            <pc:sldMk cId="717207443" sldId="329"/>
            <ac:spMk id="14" creationId="{48E405C9-94BE-41DA-928C-DEC9A8550E9F}"/>
          </ac:spMkLst>
        </pc:spChg>
        <pc:spChg chg="add del">
          <ac:chgData name="Yao, Katy (CDC/GHC/DGHT)" userId="7c53ef93-1f20-43c2-8b8d-95f640fb9f61" providerId="ADAL" clId="{76CE5ECC-449E-4F7A-B7FF-D9F95136FA27}" dt="2024-07-11T19:46:34.547" v="713" actId="26606"/>
          <ac:spMkLst>
            <pc:docMk/>
            <pc:sldMk cId="717207443" sldId="329"/>
            <ac:spMk id="16" creationId="{D2091A72-D5BB-42AC-8FD3-F7747D90861E}"/>
          </ac:spMkLst>
        </pc:spChg>
        <pc:spChg chg="add del">
          <ac:chgData name="Yao, Katy (CDC/GHC/DGHT)" userId="7c53ef93-1f20-43c2-8b8d-95f640fb9f61" providerId="ADAL" clId="{76CE5ECC-449E-4F7A-B7FF-D9F95136FA27}" dt="2024-07-11T19:46:34.547" v="713" actId="26606"/>
          <ac:spMkLst>
            <pc:docMk/>
            <pc:sldMk cId="717207443" sldId="329"/>
            <ac:spMk id="18" creationId="{6ED12BFC-A737-46AF-8411-481112D54B0C}"/>
          </ac:spMkLst>
        </pc:spChg>
        <pc:spChg chg="add del">
          <ac:chgData name="Yao, Katy (CDC/GHC/DGHT)" userId="7c53ef93-1f20-43c2-8b8d-95f640fb9f61" providerId="ADAL" clId="{76CE5ECC-449E-4F7A-B7FF-D9F95136FA27}" dt="2024-07-11T19:50:40.806" v="740" actId="26606"/>
          <ac:spMkLst>
            <pc:docMk/>
            <pc:sldMk cId="717207443" sldId="329"/>
            <ac:spMk id="25" creationId="{43C48B49-6135-48B6-AC0F-97E5D8D1F03F}"/>
          </ac:spMkLst>
        </pc:spChg>
        <pc:spChg chg="add del">
          <ac:chgData name="Yao, Katy (CDC/GHC/DGHT)" userId="7c53ef93-1f20-43c2-8b8d-95f640fb9f61" providerId="ADAL" clId="{76CE5ECC-449E-4F7A-B7FF-D9F95136FA27}" dt="2024-07-11T19:50:40.806" v="740" actId="26606"/>
          <ac:spMkLst>
            <pc:docMk/>
            <pc:sldMk cId="717207443" sldId="329"/>
            <ac:spMk id="26" creationId="{9715DAF0-AE1B-46C9-8A6B-DB2AA05AB91D}"/>
          </ac:spMkLst>
        </pc:spChg>
        <pc:spChg chg="add del">
          <ac:chgData name="Yao, Katy (CDC/GHC/DGHT)" userId="7c53ef93-1f20-43c2-8b8d-95f640fb9f61" providerId="ADAL" clId="{76CE5ECC-449E-4F7A-B7FF-D9F95136FA27}" dt="2024-07-11T19:51:00.622" v="742" actId="26606"/>
          <ac:spMkLst>
            <pc:docMk/>
            <pc:sldMk cId="717207443" sldId="329"/>
            <ac:spMk id="27" creationId="{FFD48BC7-DC40-47DE-87EE-9F4B6ECB9ABB}"/>
          </ac:spMkLst>
        </pc:spChg>
        <pc:spChg chg="add del">
          <ac:chgData name="Yao, Katy (CDC/GHC/DGHT)" userId="7c53ef93-1f20-43c2-8b8d-95f640fb9f61" providerId="ADAL" clId="{76CE5ECC-449E-4F7A-B7FF-D9F95136FA27}" dt="2024-07-11T19:51:00.622" v="742" actId="26606"/>
          <ac:spMkLst>
            <pc:docMk/>
            <pc:sldMk cId="717207443" sldId="329"/>
            <ac:spMk id="29" creationId="{C7F28D52-2A5F-4D23-81AE-7CB8B591C7AF}"/>
          </ac:spMkLst>
        </pc:spChg>
        <pc:spChg chg="add del">
          <ac:chgData name="Yao, Katy (CDC/GHC/DGHT)" userId="7c53ef93-1f20-43c2-8b8d-95f640fb9f61" providerId="ADAL" clId="{76CE5ECC-449E-4F7A-B7FF-D9F95136FA27}" dt="2024-07-11T19:51:00.622" v="742" actId="26606"/>
          <ac:spMkLst>
            <pc:docMk/>
            <pc:sldMk cId="717207443" sldId="329"/>
            <ac:spMk id="30" creationId="{E502BBC7-2C76-46F3-BC24-5985BC13DB88}"/>
          </ac:spMkLst>
        </pc:spChg>
        <pc:spChg chg="add del">
          <ac:chgData name="Yao, Katy (CDC/GHC/DGHT)" userId="7c53ef93-1f20-43c2-8b8d-95f640fb9f61" providerId="ADAL" clId="{76CE5ECC-449E-4F7A-B7FF-D9F95136FA27}" dt="2024-07-11T19:51:00.622" v="742" actId="26606"/>
          <ac:spMkLst>
            <pc:docMk/>
            <pc:sldMk cId="717207443" sldId="329"/>
            <ac:spMk id="31" creationId="{3629484E-3792-4B3D-89AD-7C8A1ED0E0D4}"/>
          </ac:spMkLst>
        </pc:spChg>
        <pc:spChg chg="add del">
          <ac:chgData name="Yao, Katy (CDC/GHC/DGHT)" userId="7c53ef93-1f20-43c2-8b8d-95f640fb9f61" providerId="ADAL" clId="{76CE5ECC-449E-4F7A-B7FF-D9F95136FA27}" dt="2024-07-11T19:50:40.806" v="740" actId="26606"/>
          <ac:spMkLst>
            <pc:docMk/>
            <pc:sldMk cId="717207443" sldId="329"/>
            <ac:spMk id="32" creationId="{DC631C0B-6DA6-4E57-8231-CE32B3434A7E}"/>
          </ac:spMkLst>
        </pc:spChg>
        <pc:spChg chg="add">
          <ac:chgData name="Yao, Katy (CDC/GHC/DGHT)" userId="7c53ef93-1f20-43c2-8b8d-95f640fb9f61" providerId="ADAL" clId="{76CE5ECC-449E-4F7A-B7FF-D9F95136FA27}" dt="2024-07-11T19:51:00.638" v="743" actId="26606"/>
          <ac:spMkLst>
            <pc:docMk/>
            <pc:sldMk cId="717207443" sldId="329"/>
            <ac:spMk id="33" creationId="{BAD76F3E-3A97-486B-B402-44400A8B9173}"/>
          </ac:spMkLst>
        </pc:spChg>
        <pc:spChg chg="add del">
          <ac:chgData name="Yao, Katy (CDC/GHC/DGHT)" userId="7c53ef93-1f20-43c2-8b8d-95f640fb9f61" providerId="ADAL" clId="{76CE5ECC-449E-4F7A-B7FF-D9F95136FA27}" dt="2024-07-11T19:50:40.806" v="740" actId="26606"/>
          <ac:spMkLst>
            <pc:docMk/>
            <pc:sldMk cId="717207443" sldId="329"/>
            <ac:spMk id="34" creationId="{F256AC18-FB41-4977-8B0C-F5082335AB7D}"/>
          </ac:spMkLst>
        </pc:spChg>
        <pc:spChg chg="add">
          <ac:chgData name="Yao, Katy (CDC/GHC/DGHT)" userId="7c53ef93-1f20-43c2-8b8d-95f640fb9f61" providerId="ADAL" clId="{76CE5ECC-449E-4F7A-B7FF-D9F95136FA27}" dt="2024-07-11T19:51:00.638" v="743" actId="26606"/>
          <ac:spMkLst>
            <pc:docMk/>
            <pc:sldMk cId="717207443" sldId="329"/>
            <ac:spMk id="35" creationId="{391F6B52-91F4-4AEB-B6DB-29FEBCF28C8B}"/>
          </ac:spMkLst>
        </pc:spChg>
        <pc:spChg chg="add del">
          <ac:chgData name="Yao, Katy (CDC/GHC/DGHT)" userId="7c53ef93-1f20-43c2-8b8d-95f640fb9f61" providerId="ADAL" clId="{76CE5ECC-449E-4F7A-B7FF-D9F95136FA27}" dt="2024-07-11T19:50:40.806" v="740" actId="26606"/>
          <ac:spMkLst>
            <pc:docMk/>
            <pc:sldMk cId="717207443" sldId="329"/>
            <ac:spMk id="36" creationId="{AFF4A713-7B75-4B21-90D7-5AB19547C728}"/>
          </ac:spMkLst>
        </pc:spChg>
        <pc:spChg chg="add">
          <ac:chgData name="Yao, Katy (CDC/GHC/DGHT)" userId="7c53ef93-1f20-43c2-8b8d-95f640fb9f61" providerId="ADAL" clId="{76CE5ECC-449E-4F7A-B7FF-D9F95136FA27}" dt="2024-07-11T19:51:00.638" v="743" actId="26606"/>
          <ac:spMkLst>
            <pc:docMk/>
            <pc:sldMk cId="717207443" sldId="329"/>
            <ac:spMk id="37" creationId="{2CD6F061-7C53-44F4-9794-953DB70A451B}"/>
          </ac:spMkLst>
        </pc:spChg>
        <pc:grpChg chg="add del">
          <ac:chgData name="Yao, Katy (CDC/GHC/DGHT)" userId="7c53ef93-1f20-43c2-8b8d-95f640fb9f61" providerId="ADAL" clId="{76CE5ECC-449E-4F7A-B7FF-D9F95136FA27}" dt="2024-07-11T19:51:00.638" v="743" actId="26606"/>
          <ac:grpSpMkLst>
            <pc:docMk/>
            <pc:sldMk cId="717207443" sldId="329"/>
            <ac:grpSpMk id="7" creationId="{A2812508-238C-4BCD-BDD3-25C99C5CA233}"/>
          </ac:grpSpMkLst>
        </pc:grpChg>
        <pc:grpChg chg="add del">
          <ac:chgData name="Yao, Katy (CDC/GHC/DGHT)" userId="7c53ef93-1f20-43c2-8b8d-95f640fb9f61" providerId="ADAL" clId="{76CE5ECC-449E-4F7A-B7FF-D9F95136FA27}" dt="2024-07-11T19:51:00.638" v="743" actId="26606"/>
          <ac:grpSpMkLst>
            <pc:docMk/>
            <pc:sldMk cId="717207443" sldId="329"/>
            <ac:grpSpMk id="11" creationId="{43F5E015-E085-4624-B431-B42414448684}"/>
          </ac:grpSpMkLst>
        </pc:grpChg>
        <pc:grpChg chg="add del">
          <ac:chgData name="Yao, Katy (CDC/GHC/DGHT)" userId="7c53ef93-1f20-43c2-8b8d-95f640fb9f61" providerId="ADAL" clId="{76CE5ECC-449E-4F7A-B7FF-D9F95136FA27}" dt="2024-07-11T19:50:30.996" v="738" actId="26606"/>
          <ac:grpSpMkLst>
            <pc:docMk/>
            <pc:sldMk cId="717207443" sldId="329"/>
            <ac:grpSpMk id="28" creationId="{8CDD169D-D9EF-76C0-E5E2-AF3CB399BE30}"/>
          </ac:grpSpMkLst>
        </pc:grpChg>
      </pc:sldChg>
      <pc:sldChg chg="addSp modSp new mod modClrScheme chgLayout">
        <pc:chgData name="Yao, Katy (CDC/GHC/DGHT)" userId="7c53ef93-1f20-43c2-8b8d-95f640fb9f61" providerId="ADAL" clId="{76CE5ECC-449E-4F7A-B7FF-D9F95136FA27}" dt="2024-07-11T19:55:36.101" v="836"/>
        <pc:sldMkLst>
          <pc:docMk/>
          <pc:sldMk cId="2837027179" sldId="330"/>
        </pc:sldMkLst>
        <pc:spChg chg="mod">
          <ac:chgData name="Yao, Katy (CDC/GHC/DGHT)" userId="7c53ef93-1f20-43c2-8b8d-95f640fb9f61" providerId="ADAL" clId="{76CE5ECC-449E-4F7A-B7FF-D9F95136FA27}" dt="2024-07-11T19:54:11.973" v="803" actId="208"/>
          <ac:spMkLst>
            <pc:docMk/>
            <pc:sldMk cId="2837027179" sldId="330"/>
            <ac:spMk id="3" creationId="{F1E653AD-3821-ED49-C0D7-38EB6DF5FFAF}"/>
          </ac:spMkLst>
        </pc:spChg>
        <pc:spChg chg="mod">
          <ac:chgData name="Yao, Katy (CDC/GHC/DGHT)" userId="7c53ef93-1f20-43c2-8b8d-95f640fb9f61" providerId="ADAL" clId="{76CE5ECC-449E-4F7A-B7FF-D9F95136FA27}" dt="2024-07-11T19:54:11.973" v="803" actId="208"/>
          <ac:spMkLst>
            <pc:docMk/>
            <pc:sldMk cId="2837027179" sldId="330"/>
            <ac:spMk id="4" creationId="{63F50AB9-1BAA-B219-932F-25BB5A207445}"/>
          </ac:spMkLst>
        </pc:spChg>
        <pc:spChg chg="mod">
          <ac:chgData name="Yao, Katy (CDC/GHC/DGHT)" userId="7c53ef93-1f20-43c2-8b8d-95f640fb9f61" providerId="ADAL" clId="{76CE5ECC-449E-4F7A-B7FF-D9F95136FA27}" dt="2024-07-11T19:54:11.973" v="803" actId="208"/>
          <ac:spMkLst>
            <pc:docMk/>
            <pc:sldMk cId="2837027179" sldId="330"/>
            <ac:spMk id="5" creationId="{9571EA50-7EB8-3067-CDD6-8626546F203E}"/>
          </ac:spMkLst>
        </pc:spChg>
        <pc:spChg chg="mod">
          <ac:chgData name="Yao, Katy (CDC/GHC/DGHT)" userId="7c53ef93-1f20-43c2-8b8d-95f640fb9f61" providerId="ADAL" clId="{76CE5ECC-449E-4F7A-B7FF-D9F95136FA27}" dt="2024-07-11T19:54:11.973" v="803" actId="208"/>
          <ac:spMkLst>
            <pc:docMk/>
            <pc:sldMk cId="2837027179" sldId="330"/>
            <ac:spMk id="6" creationId="{3A0F81A9-2B0D-612B-2460-4590F868C25F}"/>
          </ac:spMkLst>
        </pc:spChg>
        <pc:spChg chg="mod">
          <ac:chgData name="Yao, Katy (CDC/GHC/DGHT)" userId="7c53ef93-1f20-43c2-8b8d-95f640fb9f61" providerId="ADAL" clId="{76CE5ECC-449E-4F7A-B7FF-D9F95136FA27}" dt="2024-07-11T19:54:11.973" v="803" actId="208"/>
          <ac:spMkLst>
            <pc:docMk/>
            <pc:sldMk cId="2837027179" sldId="330"/>
            <ac:spMk id="7" creationId="{1B05E207-3F2A-D23F-89F5-BFE3576814E7}"/>
          </ac:spMkLst>
        </pc:spChg>
        <pc:spChg chg="mod">
          <ac:chgData name="Yao, Katy (CDC/GHC/DGHT)" userId="7c53ef93-1f20-43c2-8b8d-95f640fb9f61" providerId="ADAL" clId="{76CE5ECC-449E-4F7A-B7FF-D9F95136FA27}" dt="2024-07-11T19:54:11.973" v="803" actId="208"/>
          <ac:spMkLst>
            <pc:docMk/>
            <pc:sldMk cId="2837027179" sldId="330"/>
            <ac:spMk id="8" creationId="{36BB690C-723F-BF74-D092-96ADD48AF7A5}"/>
          </ac:spMkLst>
        </pc:spChg>
        <pc:spChg chg="mod">
          <ac:chgData name="Yao, Katy (CDC/GHC/DGHT)" userId="7c53ef93-1f20-43c2-8b8d-95f640fb9f61" providerId="ADAL" clId="{76CE5ECC-449E-4F7A-B7FF-D9F95136FA27}" dt="2024-07-11T19:54:11.973" v="803" actId="208"/>
          <ac:spMkLst>
            <pc:docMk/>
            <pc:sldMk cId="2837027179" sldId="330"/>
            <ac:spMk id="9" creationId="{2ADA30D5-CF80-C882-BF8F-8DB7128A3F85}"/>
          </ac:spMkLst>
        </pc:spChg>
        <pc:spChg chg="mod">
          <ac:chgData name="Yao, Katy (CDC/GHC/DGHT)" userId="7c53ef93-1f20-43c2-8b8d-95f640fb9f61" providerId="ADAL" clId="{76CE5ECC-449E-4F7A-B7FF-D9F95136FA27}" dt="2024-07-11T19:54:11.973" v="803" actId="208"/>
          <ac:spMkLst>
            <pc:docMk/>
            <pc:sldMk cId="2837027179" sldId="330"/>
            <ac:spMk id="10" creationId="{3C546A61-4479-F0B2-88B9-68CCA330F336}"/>
          </ac:spMkLst>
        </pc:spChg>
        <pc:spChg chg="mod">
          <ac:chgData name="Yao, Katy (CDC/GHC/DGHT)" userId="7c53ef93-1f20-43c2-8b8d-95f640fb9f61" providerId="ADAL" clId="{76CE5ECC-449E-4F7A-B7FF-D9F95136FA27}" dt="2024-07-11T19:54:11.973" v="803" actId="208"/>
          <ac:spMkLst>
            <pc:docMk/>
            <pc:sldMk cId="2837027179" sldId="330"/>
            <ac:spMk id="11" creationId="{B8179540-8270-8934-55F8-1626E3D477FC}"/>
          </ac:spMkLst>
        </pc:spChg>
        <pc:spChg chg="mod">
          <ac:chgData name="Yao, Katy (CDC/GHC/DGHT)" userId="7c53ef93-1f20-43c2-8b8d-95f640fb9f61" providerId="ADAL" clId="{76CE5ECC-449E-4F7A-B7FF-D9F95136FA27}" dt="2024-07-11T19:54:11.973" v="803" actId="208"/>
          <ac:spMkLst>
            <pc:docMk/>
            <pc:sldMk cId="2837027179" sldId="330"/>
            <ac:spMk id="12" creationId="{73B9BE31-2908-7E90-8ABA-3E3E509CD7A5}"/>
          </ac:spMkLst>
        </pc:spChg>
        <pc:spChg chg="mod">
          <ac:chgData name="Yao, Katy (CDC/GHC/DGHT)" userId="7c53ef93-1f20-43c2-8b8d-95f640fb9f61" providerId="ADAL" clId="{76CE5ECC-449E-4F7A-B7FF-D9F95136FA27}" dt="2024-07-11T19:54:11.973" v="803" actId="208"/>
          <ac:spMkLst>
            <pc:docMk/>
            <pc:sldMk cId="2837027179" sldId="330"/>
            <ac:spMk id="13" creationId="{474234E7-6E60-02BD-69CF-048A22756B47}"/>
          </ac:spMkLst>
        </pc:spChg>
        <pc:spChg chg="add mod ord">
          <ac:chgData name="Yao, Katy (CDC/GHC/DGHT)" userId="7c53ef93-1f20-43c2-8b8d-95f640fb9f61" providerId="ADAL" clId="{76CE5ECC-449E-4F7A-B7FF-D9F95136FA27}" dt="2024-07-11T19:55:36.101" v="836"/>
          <ac:spMkLst>
            <pc:docMk/>
            <pc:sldMk cId="2837027179" sldId="330"/>
            <ac:spMk id="14" creationId="{82FC242E-509A-26A4-1C23-93BA8C303A1F}"/>
          </ac:spMkLst>
        </pc:spChg>
        <pc:spChg chg="add mod">
          <ac:chgData name="Yao, Katy (CDC/GHC/DGHT)" userId="7c53ef93-1f20-43c2-8b8d-95f640fb9f61" providerId="ADAL" clId="{76CE5ECC-449E-4F7A-B7FF-D9F95136FA27}" dt="2024-07-11T19:55:08.864" v="820" actId="14100"/>
          <ac:spMkLst>
            <pc:docMk/>
            <pc:sldMk cId="2837027179" sldId="330"/>
            <ac:spMk id="15" creationId="{25AF2D2A-DE02-16DF-FA26-06C7A6439012}"/>
          </ac:spMkLst>
        </pc:spChg>
        <pc:grpChg chg="add mod">
          <ac:chgData name="Yao, Katy (CDC/GHC/DGHT)" userId="7c53ef93-1f20-43c2-8b8d-95f640fb9f61" providerId="ADAL" clId="{76CE5ECC-449E-4F7A-B7FF-D9F95136FA27}" dt="2024-07-11T19:51:45.420" v="758" actId="1038"/>
          <ac:grpSpMkLst>
            <pc:docMk/>
            <pc:sldMk cId="2837027179" sldId="330"/>
            <ac:grpSpMk id="2" creationId="{C141D430-5733-15B0-17FE-AFD1155A74EA}"/>
          </ac:grpSpMkLst>
        </pc:grpChg>
      </pc:sldChg>
      <pc:sldChg chg="delSp add del setBg delDesignElem">
        <pc:chgData name="Yao, Katy (CDC/GHC/DGHT)" userId="7c53ef93-1f20-43c2-8b8d-95f640fb9f61" providerId="ADAL" clId="{76CE5ECC-449E-4F7A-B7FF-D9F95136FA27}" dt="2024-07-11T19:53:33.707" v="800" actId="47"/>
        <pc:sldMkLst>
          <pc:docMk/>
          <pc:sldMk cId="3166270562" sldId="331"/>
        </pc:sldMkLst>
        <pc:spChg chg="del">
          <ac:chgData name="Yao, Katy (CDC/GHC/DGHT)" userId="7c53ef93-1f20-43c2-8b8d-95f640fb9f61" providerId="ADAL" clId="{76CE5ECC-449E-4F7A-B7FF-D9F95136FA27}" dt="2024-07-11T19:52:47.551" v="779"/>
          <ac:spMkLst>
            <pc:docMk/>
            <pc:sldMk cId="3166270562" sldId="331"/>
            <ac:spMk id="33" creationId="{BAD76F3E-3A97-486B-B402-44400A8B9173}"/>
          </ac:spMkLst>
        </pc:spChg>
        <pc:spChg chg="del">
          <ac:chgData name="Yao, Katy (CDC/GHC/DGHT)" userId="7c53ef93-1f20-43c2-8b8d-95f640fb9f61" providerId="ADAL" clId="{76CE5ECC-449E-4F7A-B7FF-D9F95136FA27}" dt="2024-07-11T19:52:47.551" v="779"/>
          <ac:spMkLst>
            <pc:docMk/>
            <pc:sldMk cId="3166270562" sldId="331"/>
            <ac:spMk id="35" creationId="{391F6B52-91F4-4AEB-B6DB-29FEBCF28C8B}"/>
          </ac:spMkLst>
        </pc:spChg>
        <pc:spChg chg="del">
          <ac:chgData name="Yao, Katy (CDC/GHC/DGHT)" userId="7c53ef93-1f20-43c2-8b8d-95f640fb9f61" providerId="ADAL" clId="{76CE5ECC-449E-4F7A-B7FF-D9F95136FA27}" dt="2024-07-11T19:52:47.551" v="779"/>
          <ac:spMkLst>
            <pc:docMk/>
            <pc:sldMk cId="3166270562" sldId="331"/>
            <ac:spMk id="37" creationId="{2CD6F061-7C53-44F4-9794-953DB70A451B}"/>
          </ac:spMkLst>
        </pc:spChg>
      </pc:sldChg>
      <pc:sldChg chg="modSp add mod">
        <pc:chgData name="Yao, Katy (CDC/GHC/DGHT)" userId="7c53ef93-1f20-43c2-8b8d-95f640fb9f61" providerId="ADAL" clId="{76CE5ECC-449E-4F7A-B7FF-D9F95136FA27}" dt="2024-07-11T19:53:28.740" v="799" actId="404"/>
        <pc:sldMkLst>
          <pc:docMk/>
          <pc:sldMk cId="464889196" sldId="332"/>
        </pc:sldMkLst>
        <pc:spChg chg="mod">
          <ac:chgData name="Yao, Katy (CDC/GHC/DGHT)" userId="7c53ef93-1f20-43c2-8b8d-95f640fb9f61" providerId="ADAL" clId="{76CE5ECC-449E-4F7A-B7FF-D9F95136FA27}" dt="2024-07-11T19:53:28.740" v="799" actId="404"/>
          <ac:spMkLst>
            <pc:docMk/>
            <pc:sldMk cId="464889196" sldId="332"/>
            <ac:spMk id="2" creationId="{87E6A730-5F34-4FD5-E566-71A1B5FF0946}"/>
          </ac:spMkLst>
        </pc:spChg>
        <pc:spChg chg="mod">
          <ac:chgData name="Yao, Katy (CDC/GHC/DGHT)" userId="7c53ef93-1f20-43c2-8b8d-95f640fb9f61" providerId="ADAL" clId="{76CE5ECC-449E-4F7A-B7FF-D9F95136FA27}" dt="2024-07-11T19:53:25.212" v="798" actId="27636"/>
          <ac:spMkLst>
            <pc:docMk/>
            <pc:sldMk cId="464889196" sldId="332"/>
            <ac:spMk id="3" creationId="{F1BB85CE-3FD6-5174-D485-0EE5340A44FE}"/>
          </ac:spMkLst>
        </pc:spChg>
      </pc:sldChg>
      <pc:sldChg chg="addSp delSp add del setBg delDesignElem">
        <pc:chgData name="Yao, Katy (CDC/GHC/DGHT)" userId="7c53ef93-1f20-43c2-8b8d-95f640fb9f61" providerId="ADAL" clId="{76CE5ECC-449E-4F7A-B7FF-D9F95136FA27}" dt="2024-07-11T19:52:51.329" v="782"/>
        <pc:sldMkLst>
          <pc:docMk/>
          <pc:sldMk cId="1133586181" sldId="332"/>
        </pc:sldMkLst>
        <pc:spChg chg="add del">
          <ac:chgData name="Yao, Katy (CDC/GHC/DGHT)" userId="7c53ef93-1f20-43c2-8b8d-95f640fb9f61" providerId="ADAL" clId="{76CE5ECC-449E-4F7A-B7FF-D9F95136FA27}" dt="2024-07-11T19:52:51.329" v="782"/>
          <ac:spMkLst>
            <pc:docMk/>
            <pc:sldMk cId="1133586181" sldId="332"/>
            <ac:spMk id="33" creationId="{BAD76F3E-3A97-486B-B402-44400A8B9173}"/>
          </ac:spMkLst>
        </pc:spChg>
        <pc:spChg chg="add del">
          <ac:chgData name="Yao, Katy (CDC/GHC/DGHT)" userId="7c53ef93-1f20-43c2-8b8d-95f640fb9f61" providerId="ADAL" clId="{76CE5ECC-449E-4F7A-B7FF-D9F95136FA27}" dt="2024-07-11T19:52:51.329" v="782"/>
          <ac:spMkLst>
            <pc:docMk/>
            <pc:sldMk cId="1133586181" sldId="332"/>
            <ac:spMk id="35" creationId="{391F6B52-91F4-4AEB-B6DB-29FEBCF28C8B}"/>
          </ac:spMkLst>
        </pc:spChg>
        <pc:spChg chg="add del">
          <ac:chgData name="Yao, Katy (CDC/GHC/DGHT)" userId="7c53ef93-1f20-43c2-8b8d-95f640fb9f61" providerId="ADAL" clId="{76CE5ECC-449E-4F7A-B7FF-D9F95136FA27}" dt="2024-07-11T19:52:51.329" v="782"/>
          <ac:spMkLst>
            <pc:docMk/>
            <pc:sldMk cId="1133586181" sldId="332"/>
            <ac:spMk id="37" creationId="{2CD6F061-7C53-44F4-9794-953DB70A45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37D52-4276-4ACC-B8EE-A7AA75ADE53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C7BBB-3062-404A-A664-95D966F452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969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Move from lack of awareness and bottlenecks</a:t>
            </a:r>
            <a:r>
              <a:rPr lang="en-US" baseline="0" dirty="0"/>
              <a:t> </a:t>
            </a:r>
            <a:r>
              <a:rPr lang="en-US" dirty="0"/>
              <a:t>to rigorous</a:t>
            </a:r>
            <a:r>
              <a:rPr lang="en-US" baseline="0" dirty="0"/>
              <a:t> evaluation procedures/process to not only show effectiveness but to also continuously improve/optimize demand creation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7A855-C353-2947-BE70-A89075FB9B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416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Lack</a:t>
            </a:r>
            <a:r>
              <a:rPr lang="en-US" baseline="0" dirty="0"/>
              <a:t> of access, standards, training, operating procedures to rigorous processes for evaluation and optimization of work flow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7A855-C353-2947-BE70-A89075FB9BF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89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0EA1D-5C2E-E20E-EC0F-3ED4FBC38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9F58D5-2C27-F472-F14E-F9D94F6CA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421786-8ACA-EB9F-55F4-6D5F0654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36982-3260-8624-ED25-CD75001C8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53DF9-5F88-B89A-3586-5CA675292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5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804BA-D10D-885A-1E5C-2F529FBD5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93837C-09B6-D489-B2C1-6B6AC2B95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B9551F-5249-E221-7C19-BD2D705F4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BD855-02F2-4900-2C34-6B41A22A9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1EAB3-6DFC-5492-083B-AC827C82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25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BD87DA-C7BA-659D-8528-2CA4328460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AF80C2-6730-9294-1795-0C1C657B6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729D4-3C6A-3E75-F396-11B885562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A1B92-6049-ABE4-CC00-0BB96B341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A7A789-B964-C9D0-F738-03CD14DA7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3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FE481-5B4D-7C57-9D19-A17774BB5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0846-47AF-FA3E-4472-0827BF44B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CEBCC-7AB6-451C-873C-A24C61B9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5F10A4-E375-52CB-8719-A81A8B214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C519-72D9-D203-AE4D-0BE9DCDFD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37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7BF85-FBA4-AB41-97B6-45C102336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604824-8297-3D53-5F73-FFA32CFDA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64AD8-DD74-DFA3-F7CD-1406AF72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868FF-A49A-E839-8CD8-0A4480E13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64305-D8B5-E5AB-62A5-8AC949B55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2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EE83B-D672-E28F-C64D-F52BCBEA6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BF763-FDB0-C92F-BAC8-9DAC69341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73A76-FB06-3A81-2271-ABEE1014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E2EC0-E3E5-AE70-52BB-A9DB4339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F5BAC5-5DDF-2339-7187-EE5E7A1EF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BA7CCC-11C7-FA91-4112-7C17F8A2F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46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6673E-6566-955D-C812-1735A519C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F2B3EC-25E1-2165-4ECB-D5D4721EE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801A4-49E6-D246-2704-109101F06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5E1B0D-A32A-82FB-DA6F-5423BBB1A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92FBD-D381-FA0A-3E54-0B0CB07EEC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81FB39-48A6-8BB3-AD72-3571459D5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415C05-898A-8D7F-D0D2-78A03616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23B555-D1F5-06F5-31B9-08E823EC5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64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EF90C-3F98-7908-4EEA-1FF49277D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0029F1-7225-8576-22C0-00891E43A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FFCE70-CA7E-3331-073A-8BF8468AC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AE45A2-076F-AE6F-A691-302A0CD6B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5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FF87B3-B70F-2B03-8E79-6D1A18E6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B17A0D-0719-A02A-D73A-0BCD97A9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741EB-C408-F5B5-DD82-E91AA8456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6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6631F-E930-82F7-6FFD-14D3AE5DA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41F6D6-13AC-ACBC-FCEE-571DBE124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294557-5D37-C78E-B16C-23C80D959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E89B6-C76A-2FD7-E59B-A7855DC0A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F39B09-BFCC-9415-7250-A6EC6EC33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41ED9-F514-F626-B17E-7912FD1ED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F0C23-7674-24AA-B46B-1038B1614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044FE6-D806-A1BB-CD49-818CD48EE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451161-0048-DCAC-17CF-F9DE27349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244509-7A7C-C5F7-F443-19D85CB04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A52CEB-2B13-C416-F055-4BF1D81CB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0FE394-30DD-BA74-14E0-A8E695BB8E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62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839E88-AA77-0122-CF76-F48718F00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8B670-2A12-D7C8-6569-38A1FB5DD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8C868B-7789-C510-F873-10DC6A81ED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F9844-692C-4987-B817-3728132433F1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950F1-97E3-C652-8C8C-5BF56B97E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140E18-F2A6-981E-2ED8-B5CA66737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87230-DCFB-4F37-85D1-04B32151B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92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E6A730-5F34-4FD5-E566-71A1B5FF09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en-US" sz="7200" dirty="0">
                <a:latin typeface="+mn-lt"/>
              </a:rPr>
              <a:t>Capability Maturity Model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BB85CE-3FD6-5174-D485-0EE5340A44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 fontScale="92500"/>
          </a:bodyPr>
          <a:lstStyle/>
          <a:p>
            <a:pPr algn="r"/>
            <a:r>
              <a:rPr lang="en-US" sz="4000" b="1" dirty="0"/>
              <a:t>Viral Load Cascade</a:t>
            </a:r>
          </a:p>
        </p:txBody>
      </p:sp>
      <p:sp>
        <p:nvSpPr>
          <p:cNvPr id="35" name="Rectangle 2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88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141D430-5733-15B0-17FE-AFD1155A74EA}"/>
              </a:ext>
            </a:extLst>
          </p:cNvPr>
          <p:cNvGrpSpPr/>
          <p:nvPr/>
        </p:nvGrpSpPr>
        <p:grpSpPr>
          <a:xfrm>
            <a:off x="1532081" y="1080654"/>
            <a:ext cx="9135918" cy="5511845"/>
            <a:chOff x="833438" y="1831975"/>
            <a:chExt cx="10156825" cy="3946911"/>
          </a:xfrm>
        </p:grpSpPr>
        <p:sp>
          <p:nvSpPr>
            <p:cNvPr id="3" name="Rectangle 6">
              <a:extLst>
                <a:ext uri="{FF2B5EF4-FFF2-40B4-BE49-F238E27FC236}">
                  <a16:creationId xmlns:a16="http://schemas.microsoft.com/office/drawing/2014/main" id="{F1E653AD-3821-ED49-C0D7-38EB6DF5F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84875" y="2544763"/>
              <a:ext cx="1600200" cy="70643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Stage 4</a:t>
              </a:r>
            </a:p>
          </p:txBody>
        </p:sp>
        <p:sp>
          <p:nvSpPr>
            <p:cNvPr id="4" name="Rectangle 7">
              <a:extLst>
                <a:ext uri="{FF2B5EF4-FFF2-40B4-BE49-F238E27FC236}">
                  <a16:creationId xmlns:a16="http://schemas.microsoft.com/office/drawing/2014/main" id="{63F50AB9-1BAA-B219-932F-25BB5A207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67613" y="1831975"/>
              <a:ext cx="1600200" cy="706438"/>
            </a:xfrm>
            <a:prstGeom prst="rect">
              <a:avLst/>
            </a:prstGeom>
            <a:solidFill>
              <a:srgbClr val="00B05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Stage 5</a:t>
              </a:r>
            </a:p>
          </p:txBody>
        </p:sp>
        <p:sp>
          <p:nvSpPr>
            <p:cNvPr id="5" name="Rectangle 8">
              <a:extLst>
                <a:ext uri="{FF2B5EF4-FFF2-40B4-BE49-F238E27FC236}">
                  <a16:creationId xmlns:a16="http://schemas.microsoft.com/office/drawing/2014/main" id="{9571EA50-7EB8-3067-CDD6-8626546F20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1025" y="3228975"/>
              <a:ext cx="1600200" cy="706438"/>
            </a:xfrm>
            <a:prstGeom prst="rect">
              <a:avLst/>
            </a:prstGeom>
            <a:solidFill>
              <a:schemeClr val="accent4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Stage 3</a:t>
              </a:r>
            </a:p>
          </p:txBody>
        </p:sp>
        <p:sp>
          <p:nvSpPr>
            <p:cNvPr id="6" name="Rectangle 9">
              <a:extLst>
                <a:ext uri="{FF2B5EF4-FFF2-40B4-BE49-F238E27FC236}">
                  <a16:creationId xmlns:a16="http://schemas.microsoft.com/office/drawing/2014/main" id="{3A0F81A9-2B0D-612B-2460-4590F868C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450" y="4635500"/>
              <a:ext cx="1600200" cy="706438"/>
            </a:xfrm>
            <a:prstGeom prst="rect">
              <a:avLst/>
            </a:prstGeom>
            <a:solidFill>
              <a:schemeClr val="tx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Stage1</a:t>
              </a:r>
            </a:p>
          </p:txBody>
        </p:sp>
        <p:sp>
          <p:nvSpPr>
            <p:cNvPr id="7" name="Rectangle 10">
              <a:extLst>
                <a:ext uri="{FF2B5EF4-FFF2-40B4-BE49-F238E27FC236}">
                  <a16:creationId xmlns:a16="http://schemas.microsoft.com/office/drawing/2014/main" id="{1B05E207-3F2A-D23F-89F5-BFE357681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7650" y="3935413"/>
              <a:ext cx="1600200" cy="703263"/>
            </a:xfrm>
            <a:prstGeom prst="rect">
              <a:avLst/>
            </a:prstGeom>
            <a:solidFill>
              <a:srgbClr val="C0000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1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80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Stage 2</a:t>
              </a:r>
            </a:p>
          </p:txBody>
        </p:sp>
        <p:sp>
          <p:nvSpPr>
            <p:cNvPr id="8" name="Freeform 11">
              <a:extLst>
                <a:ext uri="{FF2B5EF4-FFF2-40B4-BE49-F238E27FC236}">
                  <a16:creationId xmlns:a16="http://schemas.microsoft.com/office/drawing/2014/main" id="{36BB690C-723F-BF74-D092-96ADD48AF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438" y="2017713"/>
              <a:ext cx="10156825" cy="3575050"/>
            </a:xfrm>
            <a:custGeom>
              <a:avLst/>
              <a:gdLst/>
              <a:ahLst/>
              <a:cxnLst>
                <a:cxn ang="0">
                  <a:pos x="5366" y="0"/>
                </a:cxn>
                <a:cxn ang="0">
                  <a:pos x="6398" y="0"/>
                </a:cxn>
                <a:cxn ang="0">
                  <a:pos x="6398" y="47"/>
                </a:cxn>
                <a:cxn ang="0">
                  <a:pos x="5413" y="47"/>
                </a:cxn>
                <a:cxn ang="0">
                  <a:pos x="5413" y="488"/>
                </a:cxn>
                <a:cxn ang="0">
                  <a:pos x="4405" y="488"/>
                </a:cxn>
                <a:cxn ang="0">
                  <a:pos x="4405" y="929"/>
                </a:cxn>
                <a:cxn ang="0">
                  <a:pos x="3397" y="929"/>
                </a:cxn>
                <a:cxn ang="0">
                  <a:pos x="3397" y="1372"/>
                </a:cxn>
                <a:cxn ang="0">
                  <a:pos x="2389" y="1372"/>
                </a:cxn>
                <a:cxn ang="0">
                  <a:pos x="2389" y="1813"/>
                </a:cxn>
                <a:cxn ang="0">
                  <a:pos x="1381" y="1813"/>
                </a:cxn>
                <a:cxn ang="0">
                  <a:pos x="1381" y="2252"/>
                </a:cxn>
                <a:cxn ang="0">
                  <a:pos x="0" y="2252"/>
                </a:cxn>
                <a:cxn ang="0">
                  <a:pos x="0" y="2205"/>
                </a:cxn>
                <a:cxn ang="0">
                  <a:pos x="1334" y="2205"/>
                </a:cxn>
                <a:cxn ang="0">
                  <a:pos x="1334" y="1766"/>
                </a:cxn>
                <a:cxn ang="0">
                  <a:pos x="2342" y="1766"/>
                </a:cxn>
                <a:cxn ang="0">
                  <a:pos x="2342" y="1325"/>
                </a:cxn>
                <a:cxn ang="0">
                  <a:pos x="3350" y="1325"/>
                </a:cxn>
                <a:cxn ang="0">
                  <a:pos x="3350" y="882"/>
                </a:cxn>
                <a:cxn ang="0">
                  <a:pos x="4358" y="882"/>
                </a:cxn>
                <a:cxn ang="0">
                  <a:pos x="4358" y="441"/>
                </a:cxn>
                <a:cxn ang="0">
                  <a:pos x="5366" y="441"/>
                </a:cxn>
                <a:cxn ang="0">
                  <a:pos x="5366" y="0"/>
                </a:cxn>
              </a:cxnLst>
              <a:rect l="0" t="0" r="r" b="b"/>
              <a:pathLst>
                <a:path w="6398" h="2252">
                  <a:moveTo>
                    <a:pt x="5366" y="0"/>
                  </a:moveTo>
                  <a:lnTo>
                    <a:pt x="6398" y="0"/>
                  </a:lnTo>
                  <a:lnTo>
                    <a:pt x="6398" y="47"/>
                  </a:lnTo>
                  <a:lnTo>
                    <a:pt x="5413" y="47"/>
                  </a:lnTo>
                  <a:lnTo>
                    <a:pt x="5413" y="488"/>
                  </a:lnTo>
                  <a:lnTo>
                    <a:pt x="4405" y="488"/>
                  </a:lnTo>
                  <a:lnTo>
                    <a:pt x="4405" y="929"/>
                  </a:lnTo>
                  <a:lnTo>
                    <a:pt x="3397" y="929"/>
                  </a:lnTo>
                  <a:lnTo>
                    <a:pt x="3397" y="1372"/>
                  </a:lnTo>
                  <a:lnTo>
                    <a:pt x="2389" y="1372"/>
                  </a:lnTo>
                  <a:lnTo>
                    <a:pt x="2389" y="1813"/>
                  </a:lnTo>
                  <a:lnTo>
                    <a:pt x="1381" y="1813"/>
                  </a:lnTo>
                  <a:lnTo>
                    <a:pt x="1381" y="2252"/>
                  </a:lnTo>
                  <a:lnTo>
                    <a:pt x="0" y="2252"/>
                  </a:lnTo>
                  <a:lnTo>
                    <a:pt x="0" y="2205"/>
                  </a:lnTo>
                  <a:lnTo>
                    <a:pt x="1334" y="2205"/>
                  </a:lnTo>
                  <a:lnTo>
                    <a:pt x="1334" y="1766"/>
                  </a:lnTo>
                  <a:lnTo>
                    <a:pt x="2342" y="1766"/>
                  </a:lnTo>
                  <a:lnTo>
                    <a:pt x="2342" y="1325"/>
                  </a:lnTo>
                  <a:lnTo>
                    <a:pt x="3350" y="1325"/>
                  </a:lnTo>
                  <a:lnTo>
                    <a:pt x="3350" y="882"/>
                  </a:lnTo>
                  <a:lnTo>
                    <a:pt x="4358" y="882"/>
                  </a:lnTo>
                  <a:lnTo>
                    <a:pt x="4358" y="441"/>
                  </a:lnTo>
                  <a:lnTo>
                    <a:pt x="5366" y="441"/>
                  </a:lnTo>
                  <a:lnTo>
                    <a:pt x="5366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ADA30D5-CF80-C882-BF8F-8DB7128A3F85}"/>
                </a:ext>
              </a:extLst>
            </p:cNvPr>
            <p:cNvSpPr txBox="1"/>
            <p:nvPr/>
          </p:nvSpPr>
          <p:spPr>
            <a:xfrm flipH="1">
              <a:off x="3065774" y="5022964"/>
              <a:ext cx="4057634" cy="755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b="1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Initial </a:t>
              </a:r>
              <a:r>
                <a:rPr lang="en-US" sz="18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en-US" dirty="0"/>
                <a:t>Processes are not repeatable, poorly controlled, and reactive</a:t>
              </a:r>
              <a:r>
                <a:rPr lang="en-US" dirty="0">
                  <a:effectLst/>
                </a:rPr>
                <a:t> </a:t>
              </a: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C546A61-4479-F0B2-88B9-68CCA330F336}"/>
                </a:ext>
              </a:extLst>
            </p:cNvPr>
            <p:cNvSpPr txBox="1"/>
            <p:nvPr/>
          </p:nvSpPr>
          <p:spPr>
            <a:xfrm flipH="1">
              <a:off x="4719299" y="4228586"/>
              <a:ext cx="4057634" cy="755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Managed</a:t>
              </a:r>
              <a:r>
                <a:rPr lang="en-US" dirty="0"/>
                <a:t> – Processes are dependent on individuals and are not standardized</a:t>
              </a:r>
              <a:r>
                <a:rPr lang="en-US" dirty="0">
                  <a:effectLst/>
                </a:rPr>
                <a:t> </a:t>
              </a: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8179540-8270-8934-55F8-1626E3D477FC}"/>
                </a:ext>
              </a:extLst>
            </p:cNvPr>
            <p:cNvSpPr txBox="1"/>
            <p:nvPr/>
          </p:nvSpPr>
          <p:spPr>
            <a:xfrm flipH="1">
              <a:off x="2067008" y="2624288"/>
              <a:ext cx="3859004" cy="529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/>
                <a:t>Measured</a:t>
              </a:r>
              <a:r>
                <a:rPr lang="en-US" dirty="0"/>
                <a:t> – Processes are measured and controlled</a:t>
              </a:r>
              <a:r>
                <a:rPr lang="en-US" dirty="0">
                  <a:effectLst/>
                </a:rPr>
                <a:t> </a:t>
              </a: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3B9BE31-2908-7E90-8ABA-3E3E509CD7A5}"/>
                </a:ext>
              </a:extLst>
            </p:cNvPr>
            <p:cNvSpPr txBox="1"/>
            <p:nvPr/>
          </p:nvSpPr>
          <p:spPr>
            <a:xfrm flipH="1">
              <a:off x="3627277" y="1928531"/>
              <a:ext cx="3859004" cy="5291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/>
                <a:t>Optimized</a:t>
              </a:r>
              <a:r>
                <a:rPr lang="en-US" dirty="0"/>
                <a:t> – Focus on process improvement</a:t>
              </a:r>
              <a:endPara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4234E7-6E60-02BD-69CF-048A22756B47}"/>
                </a:ext>
              </a:extLst>
            </p:cNvPr>
            <p:cNvSpPr txBox="1"/>
            <p:nvPr/>
          </p:nvSpPr>
          <p:spPr>
            <a:xfrm flipH="1">
              <a:off x="6299939" y="3490311"/>
              <a:ext cx="4057634" cy="755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Defined</a:t>
              </a:r>
              <a:r>
                <a:rPr lang="en-US" dirty="0"/>
                <a:t> – Processes are defined and standardized for the organization</a:t>
              </a:r>
            </a:p>
          </p:txBody>
        </p:sp>
      </p:grpSp>
      <p:sp>
        <p:nvSpPr>
          <p:cNvPr id="14" name="Title 13">
            <a:extLst>
              <a:ext uri="{FF2B5EF4-FFF2-40B4-BE49-F238E27FC236}">
                <a16:creationId xmlns:a16="http://schemas.microsoft.com/office/drawing/2014/main" id="{82FC242E-509A-26A4-1C23-93BA8C30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9430" y="231228"/>
            <a:ext cx="3133742" cy="51245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CMM Stages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5AF2D2A-DE02-16DF-FA26-06C7A6439012}"/>
              </a:ext>
            </a:extLst>
          </p:cNvPr>
          <p:cNvSpPr/>
          <p:nvPr/>
        </p:nvSpPr>
        <p:spPr>
          <a:xfrm>
            <a:off x="1209965" y="849745"/>
            <a:ext cx="9855200" cy="5742754"/>
          </a:xfrm>
          <a:prstGeom prst="rect">
            <a:avLst/>
          </a:prstGeom>
          <a:noFill/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027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77617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Demand Creation for Testing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504423"/>
              </p:ext>
            </p:extLst>
          </p:nvPr>
        </p:nvGraphicFramePr>
        <p:xfrm>
          <a:off x="645042" y="623566"/>
          <a:ext cx="10901915" cy="597488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80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3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0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03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03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22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Stage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Stage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Stage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Stage 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Stage 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6759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Clinicians unaware of access to viral load testing and have not been educated on its role in ART monitoring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Community leaders/CSOs unaware of access to viral load testing and have not been educated on its role in ART monitoring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Clients unaware of access to viral load testing and have not been educated on its role in ART monitoring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No standard operating procedures for viral load testing and education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Increased awareness of VL testing in clinicians, however minimal information is shared with clients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Clinicians occasionally order viral load testing for clients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Community leaders/CSOs have an increased awareness of viral load testing and its role in ART monitoring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Clients have an increased awareness of viral load testing and its role in ART monitoring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Standard operating procedures for viral load testing and education are in development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Clinicians routinely educate clients about viral load testing and its benefits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Clinicians routinely order viral load testing in-line with national guidelines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Community leaders/CSOs play an active role in educating their community about knowing their viral load status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Clients are aware of and actively seek viral load testing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Viral load testing and education standard operating procedures are established and implemented across the organization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Menlo Regular"/>
                        </a:rPr>
                        <a:t>Organization reviews routinely collected program data to measure performance in relation to standard operating procedures and national guidelines for clinician use of viral load testing and education of clients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All stakeholders (e.g., clinicians, client groups, community leaders, etc.) play active role in community education about VL testing and promote campaigns for all individuals to know their VL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Organization uses rigorous evaluation procedures and findings to demonstrate effectiveness and improve the process of demand creation for viral load testing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  <a:endParaRPr lang="en-US" sz="20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025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68048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Specimen Collection and Processing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535345"/>
              </p:ext>
            </p:extLst>
          </p:nvPr>
        </p:nvGraphicFramePr>
        <p:xfrm>
          <a:off x="499730" y="591684"/>
          <a:ext cx="11192540" cy="601113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238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85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85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85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321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Stage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Stage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Stage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Stage 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Stage 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7918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No client access to viral load testing/specimen collection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No standard supply chain system for specimen collection commodities (e.g., DBS bundles) so supplies limit ability to collect specimens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Clinicians/personnel not trained to complete specimen requisition forms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No standard operating procedures for appropriate viral load specimen collection and preparation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Viral load specimens are collected occasionally and only on certain days, limiting client access to testing and increasing burden for clients to return for VL sample collection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Increased capacity for supply chain system for specimen collection commodities, however not standardized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Increased awareness in clinicians/personnel for properly completing requisition forms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Standard operating procedures for appropriate viral load specimen collection and preparation are in development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Viral load specimens are collected routinely with few barriers for clients 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Standardized supply chain system for specimen collection commodities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Clinicians/personnel complete specimen requisition forms accurately and completely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Viral load specimen collection and preparation standard operating procedures are established and implemented across the organization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Menlo Regular"/>
                        </a:rPr>
                        <a:t>Organization reviews routinely collected program data to measure performance in relation to standard operating procedures and national guidelines for specimen and collection preparation</a:t>
                      </a:r>
                      <a:endParaRPr lang="en-US" sz="14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All stakeholders (e.g., clinicians, personnel, clients, etc.) play active role in appropriate viral load specimen collection and preparation to facilitate clients to know their VL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Organization uses rigorous evaluation procedures and findings to demonstrate effectiveness and improve the process of specimen collection and preparation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6441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91441"/>
            <a:ext cx="8229600" cy="62991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Sample transportation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554208"/>
              </p:ext>
            </p:extLst>
          </p:nvPr>
        </p:nvGraphicFramePr>
        <p:xfrm>
          <a:off x="467833" y="812805"/>
          <a:ext cx="11256335" cy="590415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2512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1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512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89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9860">
                <a:tc>
                  <a:txBody>
                    <a:bodyPr/>
                    <a:lstStyle/>
                    <a:p>
                      <a:pPr marL="24130" marR="3048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</a:t>
                      </a:r>
                      <a:r>
                        <a:rPr lang="en-US" sz="1400" spc="-5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facilities'</a:t>
                      </a:r>
                      <a:r>
                        <a:rPr lang="en-US" sz="1400" spc="-5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</a:t>
                      </a:r>
                      <a:r>
                        <a:rPr lang="en-US" sz="1400" spc="-6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personnel unaware of when samples</a:t>
                      </a:r>
                      <a:r>
                        <a:rPr lang="en-US" sz="1400" spc="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 be picked up.</a:t>
                      </a:r>
                    </a:p>
                    <a:p>
                      <a:pPr marL="24130" marR="50165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PCR facilities' lab personnel</a:t>
                      </a:r>
                      <a:r>
                        <a:rPr lang="en-US" sz="1400" spc="-5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unaware</a:t>
                      </a:r>
                      <a:r>
                        <a:rPr lang="en-US" sz="1400" spc="-5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400" spc="-5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the sample will be dropped </a:t>
                      </a:r>
                      <a:r>
                        <a:rPr lang="en-US" sz="1400" spc="-2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off.</a:t>
                      </a:r>
                    </a:p>
                    <a:p>
                      <a:pPr marL="2413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transportation entity/personnel unaware of when</a:t>
                      </a:r>
                      <a:r>
                        <a:rPr lang="en-US" sz="1400" spc="-3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400" spc="-2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pick</a:t>
                      </a:r>
                      <a:r>
                        <a:rPr lang="en-US" sz="1400" spc="-3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</a:t>
                      </a:r>
                      <a:r>
                        <a:rPr lang="en-US" sz="1400" spc="-3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</a:t>
                      </a:r>
                      <a:r>
                        <a:rPr lang="en-US" sz="1400" spc="-3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 </a:t>
                      </a:r>
                      <a:r>
                        <a:rPr lang="en-US" sz="1400" spc="-1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facilities.</a:t>
                      </a:r>
                    </a:p>
                    <a:p>
                      <a:pPr marL="24130" marR="50165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transportation entity/personnel</a:t>
                      </a:r>
                      <a:r>
                        <a:rPr lang="en-US" sz="14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</a:t>
                      </a:r>
                      <a:r>
                        <a:rPr lang="en-US" sz="14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en-US" sz="14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have a standard operating procedure and preset schedule for sample pick up and drop off.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ART facilities' lab personnel informed in advance when courier will arrive to pick up samples.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PCR facilities' lab personnel informed in advance when the sample will be dropped off.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Sample transportation company inform ART and PCR facility personnel when they are ready to pick up samples.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Standard operating procedure and preset schedule for sample pick-up and drop-off are in development at the Sample transportation company and ART/PCR lab facilities.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4130" marR="4699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 facilities' lab personnel follow a preset schedule designed by transportation</a:t>
                      </a:r>
                      <a:r>
                        <a:rPr lang="en-US" sz="1400" spc="-6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personnel</a:t>
                      </a:r>
                      <a:r>
                        <a:rPr lang="en-US" sz="1400" spc="-6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pick up samples.</a:t>
                      </a:r>
                    </a:p>
                    <a:p>
                      <a:pPr marL="2413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PCR</a:t>
                      </a:r>
                      <a:r>
                        <a:rPr lang="en-US" sz="14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facilities'</a:t>
                      </a:r>
                      <a:r>
                        <a:rPr lang="en-US" sz="14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</a:t>
                      </a:r>
                      <a:r>
                        <a:rPr lang="en-US" sz="1400" spc="-5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personnel follow a preset schedule of when the sample will be dropped off.</a:t>
                      </a:r>
                    </a:p>
                    <a:p>
                      <a:pPr marL="2413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 transportation company follow a preset schedule</a:t>
                      </a:r>
                      <a:r>
                        <a:rPr lang="en-US" sz="1400" spc="-3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400" spc="-3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pick</a:t>
                      </a:r>
                      <a:r>
                        <a:rPr lang="en-US" sz="1400" spc="-3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</a:t>
                      </a:r>
                      <a:r>
                        <a:rPr lang="en-US" sz="14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samples from facilities.</a:t>
                      </a:r>
                    </a:p>
                    <a:p>
                      <a:pPr marL="24130" marR="4699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Standard operating procedure and preset schedule for sample pick up and drop off are established and implemented at the sample</a:t>
                      </a:r>
                      <a:r>
                        <a:rPr lang="en-US" sz="1400" spc="-6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transportation</a:t>
                      </a:r>
                      <a:r>
                        <a:rPr lang="en-US" sz="1400" spc="-6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entity and ART/PCR lab facilities.</a:t>
                      </a:r>
                    </a:p>
                    <a:p>
                      <a:pPr marL="24130" marR="4699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4765" marR="5207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Reviews</a:t>
                      </a:r>
                      <a:r>
                        <a:rPr lang="en-US" sz="1400" spc="-4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en-US" sz="14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performed</a:t>
                      </a:r>
                      <a:r>
                        <a:rPr lang="en-US" sz="14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ART and PCR lab facility to measure performance in relation to standard operating procedures and preset schedule.</a:t>
                      </a:r>
                    </a:p>
                    <a:p>
                      <a:pPr marL="24765" marR="5207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Reviews</a:t>
                      </a:r>
                      <a:r>
                        <a:rPr lang="en-US" sz="1400" spc="-4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en-US" sz="14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performed</a:t>
                      </a:r>
                      <a:r>
                        <a:rPr lang="en-US" sz="14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Sample</a:t>
                      </a:r>
                      <a:r>
                        <a:rPr lang="en-US" sz="1400" spc="-4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transporation</a:t>
                      </a:r>
                      <a:r>
                        <a:rPr lang="en-US" sz="1400" spc="-4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entity to measure performance in relation to standard operating procedures and preset schedule.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6035" marR="2921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Organization uses rigorous evaluation procedures and findings to demonstrate effectiveness and improve the</a:t>
                      </a:r>
                      <a:r>
                        <a:rPr lang="en-US" sz="1400" spc="-2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  <a:r>
                        <a:rPr lang="en-US" sz="1400" spc="-2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400" spc="-2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sample</a:t>
                      </a:r>
                      <a:r>
                        <a:rPr lang="en-US" sz="1400" spc="-2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pick</a:t>
                      </a:r>
                      <a:r>
                        <a:rPr lang="en-US" sz="1400" spc="-2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up and drop off.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770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71120"/>
            <a:ext cx="8229600" cy="520996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Laboratory Testing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360569"/>
              </p:ext>
            </p:extLst>
          </p:nvPr>
        </p:nvGraphicFramePr>
        <p:xfrm>
          <a:off x="637953" y="701750"/>
          <a:ext cx="10916095" cy="592404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183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3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32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32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32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931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9227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Inadequate lab infrastructure for viral load testing (i.e. space/storage/ equipment/reagents/kits for viral load testing)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Laboratory staff are not properly trained nor competent to test viral load specimens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Menlo Regular"/>
                        </a:rPr>
                        <a:t>Laboratory has little or no capacity for viral load testing</a:t>
                      </a:r>
                      <a:endParaRPr lang="en-US" sz="14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No standard operating procedures or competency standards for laboratory viral load testing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Improved laboratory infrastructure, however, laboratory is only able to receive and test viral load specimens occasionally or must refer to another laboratory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Laboratory staff are trained, however, competencies are minimal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Menlo Regular"/>
                        </a:rPr>
                        <a:t>Laboratory is has minimal capacity and viral load testing is occasionally completed in a timely manner</a:t>
                      </a:r>
                      <a:endParaRPr lang="en-US" sz="14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Standard operating procedures and competency standards for laboratory viral load testing are in development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Laboratory is able to regularly receive and test viral load specimens in timely manner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Laboratory has appropriately trained and competent staff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Menlo Regular"/>
                        </a:rPr>
                        <a:t>Laboratory is working at capacity and viral load testing is completed in a timely manner</a:t>
                      </a:r>
                      <a:endParaRPr lang="en-US" sz="14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Laboratory viral load testing standard operating procedures and competency standards are established and implemented across the organization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Menlo Regular"/>
                        </a:rPr>
                        <a:t>Organization reviews routinely collected program data to measure performance in relation to standard operating procedures and national guidelines for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viral load specimen testing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Organization uses rigorous evaluation procedures and findings to demonstrate effectiveness and improve the process of laboratory viral load specimen testing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425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212429"/>
            <a:ext cx="8229600" cy="517235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+mn-lt"/>
              </a:rPr>
              <a:t>Results Reporting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681968"/>
              </p:ext>
            </p:extLst>
          </p:nvPr>
        </p:nvGraphicFramePr>
        <p:xfrm>
          <a:off x="905164" y="969812"/>
          <a:ext cx="10381670" cy="485832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076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6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63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63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763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5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89823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Results are not received in a timely manner at the clinic from the laboratory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Results are not recorded in the client’s chart in a timely manner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No standard operating procedures for results reporting and documenting results in the client’s chart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Results are occasionally received in a timely manner by the clinic from the laboratory </a:t>
                      </a: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Results are occasionally recorded in the client’s chart in a timely manner but often not returned to clients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Standard operating procedures for results reporting and documenting results in the client’s chart are in development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Results are regularly received by the clinic in a timely manner from the laboratory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Results are regularly recorded in the client’s chart in a timely manner and returned to the client regularly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Results reporting and chart documentation standard operating procedures are established and implemented across the organization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None/>
                      </a:pPr>
                      <a:endParaRPr lang="en-US" sz="1400" dirty="0">
                        <a:effectLst/>
                        <a:latin typeface="+mn-lt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Menlo Regular"/>
                        </a:rPr>
                        <a:t>Organization reviews routinely collected program data to measure performance in relation to standard operating procedures and national guidelines for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results reporting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 ensures a facility-based person is accountable for timely recording of VL results in client charts and notification of clients with VL&gt;1000 to return to clinic prior to scheduled appointment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Organization uses rigorous evaluation procedures and findings to demonstrate effectiveness and improve the process for results reporting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1548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720436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latin typeface="+mn-lt"/>
              </a:rPr>
              <a:t>Results Interpretation and Client Management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595651"/>
              </p:ext>
            </p:extLst>
          </p:nvPr>
        </p:nvGraphicFramePr>
        <p:xfrm>
          <a:off x="489526" y="600365"/>
          <a:ext cx="11434620" cy="617721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2869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9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869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96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1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2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3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4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Stage 5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6556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Viral load results are difficult to read and interpret and requires laboratory assistance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Clinicians are not properly trained to interpret viral load results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Clinicians are uncomfortable integrating viral load results into ART care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Clients do not understand their viral load results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Clinicians have no backup person to call to discuss difficult cases or clients who require 2</a:t>
                      </a:r>
                      <a:r>
                        <a:rPr lang="en-US" sz="1400" baseline="300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nd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line treatment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No standard operating procedures for result interpretation and client management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Viral load results are occasionally readable and interpretable and requires minimal laboratory assistance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Increased awareness of result interpretation by clinicians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Few clinicians are comfortable integrating viral load results into ART care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Clients have a limited understanding of their viral load results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Intermittent availability of consultation for 2</a:t>
                      </a:r>
                      <a:r>
                        <a:rPr lang="en-US" sz="1400" baseline="300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nd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line treatment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Standard operating procedures for result interpretation and client management are in development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Viral load results are consistently readable and interpretable by clinicians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Clinicians are adequately trained in viral load result interpretation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Clinicians regularly discuss VL results with clients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Clients understand their viral load results and can repeat their understanding back to the clinician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Standardized system in which all providers have a designated POC/referral system in place to consult for management of VL results and switch to 2</a:t>
                      </a:r>
                      <a:r>
                        <a:rPr lang="en-US" sz="1400" baseline="300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nd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 line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Result interpretation and client management standard operating procedures are established and implemented across the organization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Menlo Regular"/>
                        </a:rPr>
                        <a:t>Organization reviews routinely collected program data to measure performance in relation to standard operating procedures and national guidelines for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client management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All stakeholders (e.g., clinicians, personnel, clients, etc.) play active role in client management and their viral load</a:t>
                      </a:r>
                    </a:p>
                    <a:p>
                      <a:pPr marL="0" marR="0" indent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Clinic has ability to identify missed opportunities for ensuring VL results are integrated with client management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ＭＳ ゴシック"/>
                          <a:cs typeface="Times New Roman"/>
                        </a:rPr>
                        <a:t>☐ </a:t>
                      </a: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Organization uses rigorous evaluation procedures and findings to demonstrate effectiveness and improve the process of client management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ts val="18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9399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1844</Words>
  <Application>Microsoft Office PowerPoint</Application>
  <PresentationFormat>Widescreen</PresentationFormat>
  <Paragraphs>168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Capability Maturity Model</vt:lpstr>
      <vt:lpstr>CMM Stages</vt:lpstr>
      <vt:lpstr>Demand Creation for Testing</vt:lpstr>
      <vt:lpstr>Specimen Collection and Processing</vt:lpstr>
      <vt:lpstr>Sample transportation </vt:lpstr>
      <vt:lpstr>Laboratory Testing</vt:lpstr>
      <vt:lpstr>Results Reporting</vt:lpstr>
      <vt:lpstr>Results Interpretation and Client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Creation for Testing</dc:title>
  <dc:creator>Yao, Katy (CDC/GHC/DGHT)</dc:creator>
  <cp:lastModifiedBy>Yao, Katy (CDC/GHC/DGHT)</cp:lastModifiedBy>
  <cp:revision>1</cp:revision>
  <dcterms:created xsi:type="dcterms:W3CDTF">2024-07-11T19:12:13Z</dcterms:created>
  <dcterms:modified xsi:type="dcterms:W3CDTF">2024-07-11T19:55:42Z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2024-07-11T19:15:18Z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d9720bb2-b92b-4f1c-a6be-6aace55a63f1</vt:lpwstr>
  </property>
  <property fmtid="{D5CDD505-2E9C-101B-9397-08002B2CF9AE}" pid="8" name="MSIP_Label_7b94a7b8-f06c-4dfe-bdcc-9b548fd58c31_ContentBits">
    <vt:lpwstr>0</vt:lpwstr>
  </property>
</Properties>
</file>